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9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17" r:id="rId39"/>
    <p:sldId id="502" r:id="rId40"/>
    <p:sldId id="516" r:id="rId41"/>
    <p:sldId id="513" r:id="rId42"/>
    <p:sldId id="479" r:id="rId43"/>
    <p:sldId id="514" r:id="rId44"/>
    <p:sldId id="515" r:id="rId45"/>
    <p:sldId id="503" r:id="rId46"/>
    <p:sldId id="466" r:id="rId47"/>
    <p:sldId id="489" r:id="rId48"/>
    <p:sldId id="490" r:id="rId49"/>
    <p:sldId id="467" r:id="rId50"/>
    <p:sldId id="482" r:id="rId51"/>
    <p:sldId id="483" r:id="rId52"/>
    <p:sldId id="504" r:id="rId53"/>
    <p:sldId id="505" r:id="rId54"/>
    <p:sldId id="506" r:id="rId55"/>
    <p:sldId id="508" r:id="rId56"/>
    <p:sldId id="507" r:id="rId57"/>
    <p:sldId id="485" r:id="rId58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7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92461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사용자가 모임장이라면 각 추천 순위별 투표 사항을 확인할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(AF5)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217774"/>
              </p:ext>
            </p:extLst>
          </p:nvPr>
        </p:nvGraphicFramePr>
        <p:xfrm>
          <a:off x="251520" y="979752"/>
          <a:ext cx="8640960" cy="5409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사용자가 모임장이라면 각 추천 순위별 투표 사항을 확인할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(AF6)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모임장의 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취합 내역을 확인하고 최종 추천 결과를 확정 짓는 권한은 모임장에게만 주어진다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모임장은 모임원들의 추천 선택 결과를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모임장이 선택한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추천 순위를 저장해 최종 추천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최종 추천 결과가 확정된 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모두 해당 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31590"/>
              </p:ext>
            </p:extLst>
          </p:nvPr>
        </p:nvGraphicFramePr>
        <p:xfrm>
          <a:off x="341376" y="1097280"/>
          <a:ext cx="8551104" cy="522120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접근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아닌 사용자가 모임 일정 생성을 시도할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아닙니다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 진행중인 일정 존재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기존 모임 일정 중 추천 진행 중인 일정이 존재한다면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추천중인 일정이 있습니다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AF5.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AF6.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5788D4B-EF63-4B19-AC23-3DBD69F6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84FA733-D9AE-4E6A-88F4-C57E8D98E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89" y="1045576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8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E2DEF-54F7-438A-8127-37AC8BE7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07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8671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063332"/>
            <a:ext cx="3037500" cy="540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59F2E20-328C-43ED-BF4F-9A81F0124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8" y="1020815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047747-01BB-45BE-8721-64E1024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90325"/>
            <a:ext cx="3036071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19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0CD243-5F9F-4A2B-8EC3-AFA50E1D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88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D2234EC-6727-4B24-B9F4-2917700E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6CE9C09-E3E8-4FE0-A427-38F5784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07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14F9AA-1FD5-493C-A9D2-1E593DF6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8" y="1061808"/>
            <a:ext cx="3036071" cy="54015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ACF6FF-BF18-4092-968A-F2B81436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9252</TotalTime>
  <Words>5236</Words>
  <Application>Microsoft Office PowerPoint</Application>
  <PresentationFormat>화면 슬라이드 쇼(4:3)</PresentationFormat>
  <Paragraphs>548</Paragraphs>
  <Slides>57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생성(모임원)</vt:lpstr>
      <vt:lpstr>Use Case Specification : 모임 장소 및 시간 추천 – 일정 생성(모임장)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638</cp:revision>
  <cp:lastPrinted>2018-09-26T15:36:53Z</cp:lastPrinted>
  <dcterms:created xsi:type="dcterms:W3CDTF">2016-03-06T05:48:58Z</dcterms:created>
  <dcterms:modified xsi:type="dcterms:W3CDTF">2019-12-09T18:27:51Z</dcterms:modified>
</cp:coreProperties>
</file>